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语文园地四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36136"/>
            <a:ext cx="36840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一、看图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练习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2QXR07.eps" descr="id:214748858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5843" y="1119400"/>
            <a:ext cx="5377072" cy="336551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4652397"/>
            <a:ext cx="935063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你从这张票上新认识了哪些生字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“○”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圈出来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74054" y="53356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判断下列说法是否正确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这是一张火车票。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应该从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号车厢上车。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这张票的目的地是桂林北站。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780418" y="172030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13818" y="235624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12504" y="2937183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840514"/>
                <a:ext cx="10807700" cy="404354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二、根据要求完成练习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|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像雪一样白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雪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白　　　　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像米一样白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白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像奶一样白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白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</a:t>
                </a: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zh-CN" altLang="zh-CN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solidFill>
                                  <a:srgbClr val="000000"/>
                                </a:solidFill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像桃花一样红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桃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红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像火一样红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红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像枣一样红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latin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—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solidFill>
                                    <a:srgbClr val="000000"/>
                                  </a:solidFill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红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32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照样子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补全词语。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sz="3200" b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en-US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像这样的词语还有天蓝、</a:t>
                </a:r>
                <a:r>
                  <a:rPr lang="zh-CN" altLang="zh-CN" sz="3200" u="sng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、</a:t>
                </a:r>
                <a:r>
                  <a:rPr lang="zh-CN" altLang="zh-CN" sz="3200" u="sng">
                    <a:solidFill>
                      <a:srgbClr val="000000"/>
                    </a:solidFill>
                    <a:effectLst/>
                    <a:uFill>
                      <a:solidFill>
                        <a:srgbClr val="000000"/>
                      </a:solidFill>
                    </a:uFill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　　　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等。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 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840514"/>
                <a:ext cx="10807700" cy="4043543"/>
              </a:xfrm>
              <a:prstGeom prst="rect">
                <a:avLst/>
              </a:prstGeom>
              <a:blipFill rotWithShape="0">
                <a:blip r:embed="rId2"/>
                <a:stretch>
                  <a:fillRect l="-1467" t="-754" b="-39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矩形 2"/>
          <p:cNvSpPr>
            <a:spLocks noChangeAspect="1"/>
          </p:cNvSpPr>
          <p:nvPr/>
        </p:nvSpPr>
        <p:spPr>
          <a:xfrm>
            <a:off x="4041796" y="246628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米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041796" y="310223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奶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974510" y="246628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火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974510" y="310223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枣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81481" y="413637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草绿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927995" y="413637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金黄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04872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777075"/>
            <a:ext cx="10807700" cy="4228850"/>
            <a:chOff x="692150" y="777075"/>
            <a:chExt cx="10807700" cy="422885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777075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三、结合句意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给加点字选择正确的意思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填序号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八路军隐蔽在山里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敌人很难发现。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借旁的事物来遮掩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显露出来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这里生产的葡萄干颜色鲜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味道甜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非常有名。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味道好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鲜明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去还是不去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小明拿不定主意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很烦恼。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烦闷苦恼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又多又乱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2394391" y="1701797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4" name="矩形 3"/>
            <p:cNvSpPr/>
            <p:nvPr/>
          </p:nvSpPr>
          <p:spPr>
            <a:xfrm>
              <a:off x="6792220" y="4129311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5203957" y="289150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7462925" y="132746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291725" y="251716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133631" y="375497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9271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0708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连一连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图画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杏花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烟雨江南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白马西风塞上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水不文章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清风明月本无价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连水尾水连天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雾锁山头山锁雾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水远山皆有情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077434" y="1555158"/>
            <a:ext cx="2160080" cy="675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436663" y="1555158"/>
            <a:ext cx="1800851" cy="6754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861205" y="2839672"/>
            <a:ext cx="1234795" cy="5457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4861205" y="2839672"/>
            <a:ext cx="1376309" cy="5529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933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81708"/>
            <a:ext cx="36840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写一写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7058148"/>
              </p:ext>
            </p:extLst>
          </p:nvPr>
        </p:nvGraphicFramePr>
        <p:xfrm>
          <a:off x="692150" y="1064972"/>
          <a:ext cx="10807701" cy="5368485"/>
        </p:xfrm>
        <a:graphic>
          <a:graphicData uri="http://schemas.openxmlformats.org/drawingml/2006/table">
            <a:tbl>
              <a:tblPr firstRow="1" firstCol="1" bandRow="1"/>
              <a:tblGrid>
                <a:gridCol w="3444421"/>
                <a:gridCol w="4735286"/>
                <a:gridCol w="262799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文具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样子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用途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我的铅笔是一支黄色的木质铅笔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表面印着竖线形的花纹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像披着一件优雅的礼服。铅笔顶端镶嵌着粉红色的橡皮擦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如同戴着一顶俏皮的贝雷帽。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47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endParaRPr lang="en-US" sz="320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楷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可以画直线、测量长度等。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MC2QXR08.ep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5910" y="1823634"/>
            <a:ext cx="1482329" cy="1976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MC2QXR09.eps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331" y="4558735"/>
            <a:ext cx="3179489" cy="174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9037146" y="2024150"/>
            <a:ext cx="226222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可以写字、画画等。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160346" y="4558735"/>
            <a:ext cx="4876800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我的尺子是一把长方形、透明的塑料直尺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它的表面很光滑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用起来也很轻便。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09877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599866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六、读《画家乡》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涛涛的家乡在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山山的家乡在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平平的家乡在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昂萨尔的家乡在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京京的家乡在城市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他画的城市里有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宽宽的街道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高高的楼房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弯弯的小河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街心公园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90231" y="217655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海边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893715" y="217654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山里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38489" y="276614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平原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354032" y="276614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草原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391013" y="3356434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①②④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98958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739</TotalTime>
  <Words>198</Words>
  <Application>Microsoft Office PowerPoint</Application>
  <PresentationFormat>宽屏</PresentationFormat>
  <Paragraphs>61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2021-07-19T03:09:34Z</dcterms:created>
  <dcterms:modified xsi:type="dcterms:W3CDTF">2025-08-29T03:14:13Z</dcterms:modified>
</cp:coreProperties>
</file>